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75763" autoAdjust="0"/>
  </p:normalViewPr>
  <p:slideViewPr>
    <p:cSldViewPr snapToGrid="0">
      <p:cViewPr varScale="1">
        <p:scale>
          <a:sx n="50" d="100"/>
          <a:sy n="50" d="100"/>
        </p:scale>
        <p:origin x="128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61DCC-C54C-48D5-8AE3-EA2F0D9A2B80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C7B7B-6878-4949-8948-1A26070E40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6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7B7B-6878-4949-8948-1A26070E40A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51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7B7B-6878-4949-8948-1A26070E40A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810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7B7B-6878-4949-8948-1A26070E40A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936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7B7B-6878-4949-8948-1A26070E40A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14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7B7B-6878-4949-8948-1A26070E40A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18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7B7B-6878-4949-8948-1A26070E40A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7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6941-EBC8-488E-BDE7-13C95529CE0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793-2770-4A7B-8BED-17B3CCB2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32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6941-EBC8-488E-BDE7-13C95529CE0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793-2770-4A7B-8BED-17B3CCB2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56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6941-EBC8-488E-BDE7-13C95529CE0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793-2770-4A7B-8BED-17B3CCB2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02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6941-EBC8-488E-BDE7-13C95529CE0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793-2770-4A7B-8BED-17B3CCB2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58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6941-EBC8-488E-BDE7-13C95529CE0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793-2770-4A7B-8BED-17B3CCB2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08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6941-EBC8-488E-BDE7-13C95529CE0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793-2770-4A7B-8BED-17B3CCB2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1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6941-EBC8-488E-BDE7-13C95529CE0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793-2770-4A7B-8BED-17B3CCB2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69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6941-EBC8-488E-BDE7-13C95529CE0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793-2770-4A7B-8BED-17B3CCB2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4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6941-EBC8-488E-BDE7-13C95529CE0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793-2770-4A7B-8BED-17B3CCB2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71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6941-EBC8-488E-BDE7-13C95529CE0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793-2770-4A7B-8BED-17B3CCB2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22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6941-EBC8-488E-BDE7-13C95529CE0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793-2770-4A7B-8BED-17B3CCB2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49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06941-EBC8-488E-BDE7-13C95529CE0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0A793-2770-4A7B-8BED-17B3CCB2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73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9245" y="193181"/>
            <a:ext cx="11655380" cy="5962919"/>
          </a:xfrm>
        </p:spPr>
        <p:txBody>
          <a:bodyPr>
            <a:normAutofit/>
          </a:bodyPr>
          <a:lstStyle/>
          <a:p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r>
              <a:rPr lang="it-IT" sz="1200" dirty="0"/>
              <a:t>                                                                                                                                     </a:t>
            </a: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r>
              <a:rPr lang="it-IT" sz="1200" dirty="0"/>
              <a:t>                                                                                                                             </a:t>
            </a: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br>
              <a:rPr lang="it-IT" sz="1200" dirty="0"/>
            </a:br>
            <a:endParaRPr lang="it-IT" sz="1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" y="1251352"/>
            <a:ext cx="5014240" cy="284413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56" y="1089089"/>
            <a:ext cx="4752305" cy="5507296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22614"/>
              </p:ext>
            </p:extLst>
          </p:nvPr>
        </p:nvGraphicFramePr>
        <p:xfrm>
          <a:off x="399245" y="193181"/>
          <a:ext cx="11539470" cy="734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9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409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ISTITUTO COMPRENSIVO «DE AMICIS MARESCA» LOCRI  GIOCHI SPORTIVI STUDENTESCHI 2022/23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599267"/>
              </p:ext>
            </p:extLst>
          </p:nvPr>
        </p:nvGraphicFramePr>
        <p:xfrm>
          <a:off x="785611" y="4113194"/>
          <a:ext cx="501424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SQUADRA «CORSA CAMPESTRE» CAMPO C.O.N.I. REGGIO CALABRIA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693858"/>
              </p:ext>
            </p:extLst>
          </p:nvPr>
        </p:nvGraphicFramePr>
        <p:xfrm>
          <a:off x="6426556" y="6300995"/>
          <a:ext cx="475230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FINALISTI REGIONALI «CORSA CAMPESTRE»  PIZZO</a:t>
                      </a:r>
                      <a:r>
                        <a:rPr lang="it-IT" sz="1200" baseline="0" dirty="0"/>
                        <a:t> CALABRO</a:t>
                      </a:r>
                      <a:endParaRPr lang="it-IT" sz="1200" dirty="0"/>
                    </a:p>
                    <a:p>
                      <a:pPr algn="ctr"/>
                      <a:r>
                        <a:rPr lang="it-IT" sz="1200" dirty="0"/>
                        <a:t>GUARNACCIA, AGRESTA,CUSENZA, SCHIRRIPA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4" y="4444099"/>
            <a:ext cx="1100414" cy="106454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60" y="4564354"/>
            <a:ext cx="1603961" cy="104558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522563" y="4820021"/>
            <a:ext cx="2842083" cy="166015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41" y="5934012"/>
            <a:ext cx="1691360" cy="83694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3" y="5749950"/>
            <a:ext cx="892823" cy="9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573247"/>
              </p:ext>
            </p:extLst>
          </p:nvPr>
        </p:nvGraphicFramePr>
        <p:xfrm>
          <a:off x="605307" y="719666"/>
          <a:ext cx="112174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7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ISTITUTO</a:t>
                      </a:r>
                      <a:r>
                        <a:rPr lang="it-IT" sz="1800" baseline="0" dirty="0"/>
                        <a:t> COMPRENSIVO «DE AMICIS MARESCA» LOCRI  GIOCHI SPORTIVI STUDENTESCHI 2022/23</a:t>
                      </a:r>
                    </a:p>
                    <a:p>
                      <a:pPr algn="ctr"/>
                      <a:r>
                        <a:rPr lang="it-IT" sz="1800" baseline="0" dirty="0"/>
                        <a:t>VINCITORI GARE DI VELOCITA’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8" y="1413073"/>
            <a:ext cx="1076589" cy="2098152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317266"/>
              </p:ext>
            </p:extLst>
          </p:nvPr>
        </p:nvGraphicFramePr>
        <p:xfrm>
          <a:off x="193183" y="3573659"/>
          <a:ext cx="1162962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9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000" dirty="0"/>
                        <a:t>                        CHIARA</a:t>
                      </a:r>
                      <a:r>
                        <a:rPr lang="it-IT" sz="1000" baseline="0" dirty="0"/>
                        <a:t> CONGIUSTA 1B             VANESSA AGRESTA 2C                       ESTER CUSENZA 3E                                DI PRIMA ARTEM 1A                               ANTONIO CELONA 2G               ANTONINO FONTANA 3E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2" y="1373103"/>
            <a:ext cx="1017112" cy="213812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48" y="1423786"/>
            <a:ext cx="1404527" cy="208743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96" y="1390461"/>
            <a:ext cx="1264301" cy="21207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526" y="1422180"/>
            <a:ext cx="1143954" cy="197325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60" y="1413073"/>
            <a:ext cx="1153912" cy="2037099"/>
          </a:xfrm>
          <a:prstGeom prst="rect">
            <a:avLst/>
          </a:prstGeom>
        </p:spPr>
      </p:pic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82618"/>
              </p:ext>
            </p:extLst>
          </p:nvPr>
        </p:nvGraphicFramePr>
        <p:xfrm>
          <a:off x="193180" y="5911148"/>
          <a:ext cx="11629624" cy="765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7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7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23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VINCITORI “CALCETTO” MASCHILE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CLASSE PRIMA Corso D E 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CLASSE SECONDA Corso D E F 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CLASSE TERZA Corso A B 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3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VINCITORI “PALLAMETA” FEMMINILE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CLASSE PRIMA Corso A B 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CLASSE SECONDA Corso A B 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CLASSE TERZA Corso D E 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23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VINCITORI “PALLAVOLO”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CLASSE PRIMA 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CLASSE SECONDA 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gency FB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CLASSE TERZA B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Immagin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93179" y="4006934"/>
            <a:ext cx="11629623" cy="18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8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667180"/>
              </p:ext>
            </p:extLst>
          </p:nvPr>
        </p:nvGraphicFramePr>
        <p:xfrm>
          <a:off x="345057" y="0"/>
          <a:ext cx="11714671" cy="65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4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560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ISTITUTO COMPRENSIVO «DE AMICIS MARESCA» LOCRI  GIOCHI SPORTIVI  STUDENTESCHI 2022/23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966910"/>
            <a:ext cx="2955130" cy="225074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4261828"/>
            <a:ext cx="3065956" cy="202037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12" y="966910"/>
            <a:ext cx="2694909" cy="213359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157" y="4396732"/>
            <a:ext cx="3130901" cy="189059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54" y="1072405"/>
            <a:ext cx="4117675" cy="192260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78" y="4261828"/>
            <a:ext cx="2974814" cy="1760050"/>
          </a:xfrm>
          <a:prstGeom prst="rect">
            <a:avLst/>
          </a:prstGeom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0547"/>
              </p:ext>
            </p:extLst>
          </p:nvPr>
        </p:nvGraphicFramePr>
        <p:xfrm>
          <a:off x="345057" y="3428159"/>
          <a:ext cx="111662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RAPPRESENTATIVA «CALCETTO»  D E G                                                           RAPPRESENTATIVA «CALCETTO» D E F G                                        RAPPRESENTATIVA</a:t>
                      </a:r>
                      <a:r>
                        <a:rPr lang="it-IT" sz="1200" baseline="0" dirty="0"/>
                        <a:t> «CALCETTO» A B C</a:t>
                      </a:r>
                    </a:p>
                    <a:p>
                      <a:r>
                        <a:rPr lang="it-IT" sz="1200" baseline="0" dirty="0">
                          <a:solidFill>
                            <a:srgbClr val="FF0000"/>
                          </a:solidFill>
                        </a:rPr>
                        <a:t>              V I N C I T O R I  classe 1^                                                                               V I N C I T O R I    classe 2^                                                               V I N C I T O R I</a:t>
                      </a:r>
                      <a:r>
                        <a:rPr lang="it-IT" sz="1200" baseline="0" dirty="0"/>
                        <a:t>     </a:t>
                      </a:r>
                      <a:r>
                        <a:rPr lang="it-IT" sz="1200" baseline="0" dirty="0">
                          <a:solidFill>
                            <a:srgbClr val="FF0000"/>
                          </a:solidFill>
                        </a:rPr>
                        <a:t>classe 3^</a:t>
                      </a:r>
                      <a:r>
                        <a:rPr lang="it-IT" sz="1200" baseline="0" dirty="0"/>
                        <a:t>                                             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98425"/>
              </p:ext>
            </p:extLst>
          </p:nvPr>
        </p:nvGraphicFramePr>
        <p:xfrm>
          <a:off x="345056" y="6282206"/>
          <a:ext cx="11395001" cy="520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743">
                <a:tc>
                  <a:txBody>
                    <a:bodyPr/>
                    <a:lstStyle/>
                    <a:p>
                      <a:r>
                        <a:rPr lang="it-IT" sz="1200" dirty="0"/>
                        <a:t>     RAPPRESENTATIVA «CALCETTO» A B C                                                 RAPPRESENTATIVA «CALCETTO» A B C                                                RAPPRESENTATIVA «CALCETTO» D E G</a:t>
                      </a:r>
                    </a:p>
                    <a:p>
                      <a:r>
                        <a:rPr lang="it-IT" sz="1200" baseline="0" dirty="0"/>
                        <a:t>                        </a:t>
                      </a:r>
                      <a:r>
                        <a:rPr lang="it-IT" sz="1200" dirty="0"/>
                        <a:t>      Classe 1^                                                                                                      Classe 2^                                                                                                           Classe 3^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52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589963"/>
              </p:ext>
            </p:extLst>
          </p:nvPr>
        </p:nvGraphicFramePr>
        <p:xfrm>
          <a:off x="414069" y="207035"/>
          <a:ext cx="11404120" cy="41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06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ISTITUTO COMPRENSIVO</a:t>
                      </a:r>
                      <a:r>
                        <a:rPr lang="it-IT" baseline="0" dirty="0"/>
                        <a:t> «DE AMICIS MARESCA» LOCRI   GIOCHI SPORTIVI STUDENTESCHI 2022/23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9" y="827525"/>
            <a:ext cx="2891017" cy="16416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9" y="4062921"/>
            <a:ext cx="3062650" cy="210490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34" y="4157871"/>
            <a:ext cx="2572655" cy="20099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33" y="953501"/>
            <a:ext cx="2814262" cy="189842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91" y="4239761"/>
            <a:ext cx="4044394" cy="175122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50" y="1110222"/>
            <a:ext cx="2566665" cy="2640420"/>
          </a:xfrm>
          <a:prstGeom prst="rect">
            <a:avLst/>
          </a:prstGeom>
        </p:spPr>
      </p:pic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889977"/>
              </p:ext>
            </p:extLst>
          </p:nvPr>
        </p:nvGraphicFramePr>
        <p:xfrm>
          <a:off x="241539" y="3093668"/>
          <a:ext cx="886721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RAPPRESENTATIVA CLASSE 1^ «PALLAMETA» A B C                                                               RAPPRESENTATIVA CLASSE 2^ «PALLAMETA» A B C</a:t>
                      </a:r>
                    </a:p>
                    <a:p>
                      <a:r>
                        <a:rPr lang="it-IT" sz="1200" baseline="0" dirty="0">
                          <a:solidFill>
                            <a:srgbClr val="FF0000"/>
                          </a:solidFill>
                        </a:rPr>
                        <a:t>                                    </a:t>
                      </a:r>
                      <a:r>
                        <a:rPr lang="it-IT" sz="1200" dirty="0">
                          <a:solidFill>
                            <a:srgbClr val="FF0000"/>
                          </a:solidFill>
                        </a:rPr>
                        <a:t>  V  I N C I T O R I                                                                                                                                V I N C I T O R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88488"/>
              </p:ext>
            </p:extLst>
          </p:nvPr>
        </p:nvGraphicFramePr>
        <p:xfrm>
          <a:off x="414069" y="6323382"/>
          <a:ext cx="115939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3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RAPPRESENTATIVA CLASSE 1^ «PALLAMETA» D</a:t>
                      </a:r>
                      <a:r>
                        <a:rPr lang="it-IT" sz="1200" baseline="0" dirty="0"/>
                        <a:t> E G                  RAPPRESENTATIVA CLASSE 2^ «PALLAMETA» D E  F G                         RAPPRESENTATIVA CLASSE 3^ «PALLAMETA» A B C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35" y="953501"/>
            <a:ext cx="1185337" cy="17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9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04184"/>
              </p:ext>
            </p:extLst>
          </p:nvPr>
        </p:nvGraphicFramePr>
        <p:xfrm>
          <a:off x="483079" y="258792"/>
          <a:ext cx="11386867" cy="534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483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ISTITUTO COMPRENSIVO «DE AMICIS MARESCA» LOCRI   GIOCHI SPORTIVI STUDENTESCHI 2022/23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2" y="1033285"/>
            <a:ext cx="2888829" cy="238760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42" y="1464848"/>
            <a:ext cx="4393721" cy="17331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25" y="893518"/>
            <a:ext cx="1801124" cy="240149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2" y="3974388"/>
            <a:ext cx="2234660" cy="209310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61" y="3588318"/>
            <a:ext cx="1440375" cy="262269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70" y="3368645"/>
            <a:ext cx="3068487" cy="178113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872" y="3420886"/>
            <a:ext cx="2154085" cy="135290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54" y="5207643"/>
            <a:ext cx="1760555" cy="142926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914" y="4899664"/>
            <a:ext cx="1312908" cy="188891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321" y="5259267"/>
            <a:ext cx="1754591" cy="15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0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488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368</Words>
  <Application>Microsoft Office PowerPoint</Application>
  <PresentationFormat>Widescreen</PresentationFormat>
  <Paragraphs>36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Agency FB</vt:lpstr>
      <vt:lpstr>Arial</vt:lpstr>
      <vt:lpstr>Calibri</vt:lpstr>
      <vt:lpstr>Calibri Light</vt:lpstr>
      <vt:lpstr>Tema di Office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«DE AMICIS</dc:title>
  <dc:creator>Account Microsoft</dc:creator>
  <cp:lastModifiedBy>Utente</cp:lastModifiedBy>
  <cp:revision>66</cp:revision>
  <dcterms:created xsi:type="dcterms:W3CDTF">2023-06-30T13:25:17Z</dcterms:created>
  <dcterms:modified xsi:type="dcterms:W3CDTF">2023-07-07T15:41:17Z</dcterms:modified>
</cp:coreProperties>
</file>